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  <p:sldId id="261" r:id="rId3"/>
    <p:sldId id="259" r:id="rId4"/>
    <p:sldId id="257" r:id="rId5"/>
    <p:sldId id="258" r:id="rId6"/>
    <p:sldId id="262" r:id="rId7"/>
    <p:sldId id="263" r:id="rId8"/>
    <p:sldId id="26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90" autoAdjust="0"/>
  </p:normalViewPr>
  <p:slideViewPr>
    <p:cSldViewPr>
      <p:cViewPr varScale="1">
        <p:scale>
          <a:sx n="61" d="100"/>
          <a:sy n="61" d="100"/>
        </p:scale>
        <p:origin x="-84" y="-2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6/21/2011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6/21/2011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6/21/2011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6/21/2011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6/21/2011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6/21/2011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6/21/2011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6/21/2011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6/21/2011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6/21/2011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6/21/2011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6/21/2011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i="1" dirty="0" smtClean="0"/>
              <a:t>      Photos that take your breath away</a:t>
            </a:r>
            <a:endParaRPr lang="en-US" b="1" i="1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982509"/>
          </a:xfrm>
        </p:spPr>
        <p:txBody>
          <a:bodyPr/>
          <a:lstStyle/>
          <a:p>
            <a:r>
              <a:rPr lang="en-US" sz="8800" dirty="0" smtClean="0"/>
              <a:t>Take Notice</a:t>
            </a:r>
            <a:br>
              <a:rPr lang="en-US" sz="8800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9182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3289" y="4572000"/>
            <a:ext cx="6283911" cy="943168"/>
          </a:xfrm>
        </p:spPr>
        <p:txBody>
          <a:bodyPr/>
          <a:lstStyle/>
          <a:p>
            <a:r>
              <a:rPr lang="en-US" dirty="0" smtClean="0"/>
              <a:t>Framing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381000"/>
            <a:ext cx="2949178" cy="3816585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2708" y="3910739"/>
            <a:ext cx="3506492" cy="233766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235" y="383583"/>
            <a:ext cx="4114800" cy="3278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4066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3289" y="4648200"/>
            <a:ext cx="5369511" cy="1447800"/>
          </a:xfrm>
        </p:spPr>
        <p:txBody>
          <a:bodyPr/>
          <a:lstStyle/>
          <a:p>
            <a:r>
              <a:rPr lang="en-US" dirty="0" smtClean="0"/>
              <a:t>Vantage Point  </a:t>
            </a:r>
            <a:br>
              <a:rPr lang="en-US" dirty="0" smtClean="0"/>
            </a:br>
            <a:r>
              <a:rPr lang="en-US" sz="3200" dirty="0" smtClean="0"/>
              <a:t>Go where the action is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762000"/>
            <a:ext cx="5943602" cy="3962400"/>
          </a:xfrm>
        </p:spPr>
      </p:pic>
    </p:spTree>
    <p:extLst>
      <p:ext uri="{BB962C8B-B14F-4D97-AF65-F5344CB8AC3E}">
        <p14:creationId xmlns:p14="http://schemas.microsoft.com/office/powerpoint/2010/main" val="3511152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5257800"/>
            <a:ext cx="5638800" cy="1219200"/>
          </a:xfrm>
        </p:spPr>
        <p:txBody>
          <a:bodyPr/>
          <a:lstStyle/>
          <a:p>
            <a:r>
              <a:rPr lang="en-US" dirty="0" smtClean="0"/>
              <a:t>Worm’s Eye View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762000"/>
            <a:ext cx="6331742" cy="4221162"/>
          </a:xfrm>
        </p:spPr>
      </p:pic>
    </p:spTree>
    <p:extLst>
      <p:ext uri="{BB962C8B-B14F-4D97-AF65-F5344CB8AC3E}">
        <p14:creationId xmlns:p14="http://schemas.microsoft.com/office/powerpoint/2010/main" val="3362165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1" y="4953000"/>
            <a:ext cx="4800599" cy="1066800"/>
          </a:xfrm>
        </p:spPr>
        <p:txBody>
          <a:bodyPr/>
          <a:lstStyle/>
          <a:p>
            <a:r>
              <a:rPr lang="en-US" dirty="0" smtClean="0"/>
              <a:t>Lighting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2133600"/>
            <a:ext cx="3798492" cy="2532327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9904" y="731838"/>
            <a:ext cx="2841096" cy="4261645"/>
          </a:xfrm>
        </p:spPr>
      </p:pic>
    </p:spTree>
    <p:extLst>
      <p:ext uri="{BB962C8B-B14F-4D97-AF65-F5344CB8AC3E}">
        <p14:creationId xmlns:p14="http://schemas.microsoft.com/office/powerpoint/2010/main" val="225139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3289" y="4724400"/>
            <a:ext cx="6512511" cy="1295400"/>
          </a:xfrm>
        </p:spPr>
        <p:txBody>
          <a:bodyPr/>
          <a:lstStyle/>
          <a:p>
            <a:r>
              <a:rPr lang="en-US" dirty="0" smtClean="0"/>
              <a:t>More framing ideas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914400"/>
            <a:ext cx="3346450" cy="2223530"/>
          </a:xfrm>
        </p:spPr>
      </p:pic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4876800" y="990600"/>
            <a:ext cx="3115056" cy="1143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Natural framing </a:t>
            </a:r>
          </a:p>
          <a:p>
            <a:r>
              <a:rPr lang="en-US" dirty="0" smtClean="0"/>
              <a:t>Natural lighting</a:t>
            </a:r>
          </a:p>
          <a:p>
            <a:r>
              <a:rPr lang="en-US" dirty="0" smtClean="0"/>
              <a:t>People framing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2514600"/>
            <a:ext cx="3333750" cy="2219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1209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3289" y="4495800"/>
            <a:ext cx="4988511" cy="1371600"/>
          </a:xfrm>
        </p:spPr>
        <p:txBody>
          <a:bodyPr/>
          <a:lstStyle/>
          <a:p>
            <a:r>
              <a:rPr lang="en-US" dirty="0" smtClean="0"/>
              <a:t>Leading Lines 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838200"/>
            <a:ext cx="2606277" cy="3475037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200" y="1905000"/>
            <a:ext cx="1950720" cy="2438400"/>
          </a:xfrm>
        </p:spPr>
      </p:pic>
    </p:spTree>
    <p:extLst>
      <p:ext uri="{BB962C8B-B14F-4D97-AF65-F5344CB8AC3E}">
        <p14:creationId xmlns:p14="http://schemas.microsoft.com/office/powerpoint/2010/main" val="3340639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495232"/>
          </a:xfrm>
        </p:spPr>
        <p:txBody>
          <a:bodyPr/>
          <a:lstStyle/>
          <a:p>
            <a:r>
              <a:rPr lang="en-US" dirty="0" smtClean="0"/>
              <a:t>Composition Rules?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5638800" y="990600"/>
            <a:ext cx="2514600" cy="3215640"/>
          </a:xfrm>
        </p:spPr>
        <p:txBody>
          <a:bodyPr>
            <a:normAutofit fontScale="92500" lnSpcReduction="20000"/>
          </a:bodyPr>
          <a:lstStyle/>
          <a:p>
            <a:pPr marL="45720" indent="0">
              <a:buNone/>
            </a:pPr>
            <a:r>
              <a:rPr lang="en-US" b="1" dirty="0" smtClean="0"/>
              <a:t>Time to Discuss:</a:t>
            </a:r>
          </a:p>
          <a:p>
            <a:pPr marL="45720" indent="0">
              <a:buNone/>
            </a:pPr>
            <a:r>
              <a:rPr lang="en-US" dirty="0" smtClean="0"/>
              <a:t>Does this photo</a:t>
            </a:r>
          </a:p>
          <a:p>
            <a:pPr marL="45720" indent="0">
              <a:buNone/>
            </a:pPr>
            <a:r>
              <a:rPr lang="en-US" dirty="0" smtClean="0"/>
              <a:t>follow any</a:t>
            </a:r>
          </a:p>
          <a:p>
            <a:pPr marL="45720" indent="0">
              <a:buNone/>
            </a:pPr>
            <a:r>
              <a:rPr lang="en-US" dirty="0" smtClean="0"/>
              <a:t>composition </a:t>
            </a:r>
          </a:p>
          <a:p>
            <a:pPr marL="45720" indent="0">
              <a:buNone/>
            </a:pPr>
            <a:r>
              <a:rPr lang="en-US" dirty="0" smtClean="0"/>
              <a:t>rules?</a:t>
            </a:r>
          </a:p>
          <a:p>
            <a:pPr marL="45720" indent="0">
              <a:buNone/>
            </a:pPr>
            <a:r>
              <a:rPr lang="en-US" dirty="0"/>
              <a:t> </a:t>
            </a:r>
            <a:r>
              <a:rPr lang="en-US" dirty="0" smtClean="0"/>
              <a:t> Rule of Thirds</a:t>
            </a:r>
          </a:p>
          <a:p>
            <a:pPr marL="45720" indent="0">
              <a:buNone/>
            </a:pPr>
            <a:r>
              <a:rPr lang="en-US" dirty="0"/>
              <a:t> </a:t>
            </a:r>
            <a:r>
              <a:rPr lang="en-US" dirty="0" smtClean="0"/>
              <a:t> Framing</a:t>
            </a:r>
          </a:p>
          <a:p>
            <a:pPr marL="45720" indent="0">
              <a:buNone/>
            </a:pPr>
            <a:r>
              <a:rPr lang="en-US" dirty="0"/>
              <a:t> </a:t>
            </a:r>
            <a:r>
              <a:rPr lang="en-US" dirty="0" smtClean="0"/>
              <a:t> Vantage Point</a:t>
            </a:r>
          </a:p>
          <a:p>
            <a:pPr marL="45720" indent="0">
              <a:buNone/>
            </a:pPr>
            <a:r>
              <a:rPr lang="en-US" dirty="0"/>
              <a:t> </a:t>
            </a:r>
            <a:r>
              <a:rPr lang="en-US" dirty="0" smtClean="0"/>
              <a:t> </a:t>
            </a:r>
          </a:p>
          <a:p>
            <a:pPr marL="45720" indent="0">
              <a:buNone/>
            </a:pP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137" y="990600"/>
            <a:ext cx="4776717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625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74</TotalTime>
  <Words>52</Words>
  <Application>Microsoft Office PowerPoint</Application>
  <PresentationFormat>On-screen Show (4:3)</PresentationFormat>
  <Paragraphs>21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Slipstream</vt:lpstr>
      <vt:lpstr>Take Notice  </vt:lpstr>
      <vt:lpstr>Framing</vt:lpstr>
      <vt:lpstr>Vantage Point   Go where the action is</vt:lpstr>
      <vt:lpstr>Worm’s Eye View </vt:lpstr>
      <vt:lpstr>Lighting </vt:lpstr>
      <vt:lpstr>More framing ideas</vt:lpstr>
      <vt:lpstr>Leading Lines </vt:lpstr>
      <vt:lpstr>Composition Rules?</vt:lpstr>
    </vt:vector>
  </TitlesOfParts>
  <Company>University of Sioux Falls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Take Notice  </dc:title>
  <dc:creator>alhalgerson</dc:creator>
  <cp:lastModifiedBy>alhalgerson</cp:lastModifiedBy>
  <cp:revision>9</cp:revision>
  <dcterms:created xsi:type="dcterms:W3CDTF">2011-06-21T16:54:46Z</dcterms:created>
  <dcterms:modified xsi:type="dcterms:W3CDTF">2011-06-21T18:09:09Z</dcterms:modified>
</cp:coreProperties>
</file>